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EE10A-60D7-43EC-9A6C-FC84AB035E72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A9B25-0F79-4F1F-8505-A03D3F5B394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A9B25-0F79-4F1F-8505-A03D3F5B394A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F7F4DC5-81AB-414A-B65A-E430E743978B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D0326E6-1082-483E-858B-6222A5E2C8F6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86084" y="5529226"/>
            <a:ext cx="5857916" cy="1328774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smtClean="0"/>
              <a:t>Количество детей: 7 человек</a:t>
            </a:r>
          </a:p>
          <a:p>
            <a:pPr algn="l"/>
            <a:r>
              <a:rPr lang="ru-RU" sz="1800" b="1" dirty="0" smtClean="0"/>
              <a:t>Количество собранных подписей: 21 штука</a:t>
            </a:r>
          </a:p>
          <a:p>
            <a:pPr algn="l"/>
            <a:r>
              <a:rPr lang="ru-RU" sz="1800" b="1" dirty="0" smtClean="0"/>
              <a:t>М</a:t>
            </a:r>
            <a:r>
              <a:rPr lang="ru-RU" sz="1800" b="1" dirty="0" smtClean="0"/>
              <a:t>есто проведения: Набережная реки </a:t>
            </a:r>
            <a:r>
              <a:rPr lang="ru-RU" sz="1800" b="1" dirty="0" err="1" smtClean="0"/>
              <a:t>М</a:t>
            </a:r>
            <a:r>
              <a:rPr lang="ru-RU" sz="1800" b="1" dirty="0" err="1" smtClean="0"/>
              <a:t>еликеска</a:t>
            </a:r>
            <a:endParaRPr lang="ru-RU" sz="1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0"/>
            <a:ext cx="80724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ЭКО-АКЦИЯ:  « НЕ МУСОРИ!»</a:t>
            </a:r>
            <a:endParaRPr lang="ru-RU" sz="4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2143116"/>
            <a:ext cx="36801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МБОУ «СОШ №3»</a:t>
            </a:r>
            <a:b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«Счастливые дети»</a:t>
            </a:r>
            <a:endParaRPr lang="ru-RU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DCIM\107_PANA\P10709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89" y="428604"/>
            <a:ext cx="3690963" cy="2768224"/>
          </a:xfrm>
          <a:prstGeom prst="rect">
            <a:avLst/>
          </a:prstGeom>
          <a:noFill/>
        </p:spPr>
      </p:pic>
      <p:pic>
        <p:nvPicPr>
          <p:cNvPr id="1027" name="Picture 3" descr="F:\DCIM\107_PANA\P10709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464324"/>
            <a:ext cx="3643338" cy="2732504"/>
          </a:xfrm>
          <a:prstGeom prst="rect">
            <a:avLst/>
          </a:prstGeom>
          <a:noFill/>
        </p:spPr>
      </p:pic>
      <p:pic>
        <p:nvPicPr>
          <p:cNvPr id="1028" name="Picture 4" descr="F:\DCIM\107_PANA\P10709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3429000"/>
            <a:ext cx="3587704" cy="2690778"/>
          </a:xfrm>
          <a:prstGeom prst="rect">
            <a:avLst/>
          </a:prstGeom>
          <a:noFill/>
        </p:spPr>
      </p:pic>
      <p:pic>
        <p:nvPicPr>
          <p:cNvPr id="1029" name="Picture 5" descr="F:\DCIM\107_PANA\P10709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3429000"/>
            <a:ext cx="3571900" cy="2678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</TotalTime>
  <Words>31</Words>
  <Application>Microsoft Office PowerPoint</Application>
  <PresentationFormat>Экран (4:3)</PresentationFormat>
  <Paragraphs>7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Солнцестояние</vt:lpstr>
      <vt:lpstr>Слайд 1</vt:lpstr>
      <vt:lpstr>Слайд 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Школа</cp:lastModifiedBy>
  <cp:revision>3</cp:revision>
  <dcterms:created xsi:type="dcterms:W3CDTF">2016-09-28T12:39:43Z</dcterms:created>
  <dcterms:modified xsi:type="dcterms:W3CDTF">2016-09-28T13:07:29Z</dcterms:modified>
</cp:coreProperties>
</file>